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DCDC73-35FB-4A76-BE30-E528F02A254D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2D50D9-A745-4738-8F7F-8163D1ACAC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Romeo and Juliet Act I and II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7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rhyme scheme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Iambic pentameter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Sonnet 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prose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A kind of meter or beat that Shakespeare uses is called?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38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A sonnet 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Prose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Quatrain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A couplet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</a:t>
            </a:r>
            <a:r>
              <a:rPr lang="en-US" sz="2700" dirty="0" smtClean="0"/>
              <a:t>On page 46, read lines 13 and 14 of the Act II prologue.  These lines are an example of a?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1630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Monologue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Soliloquy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Dialogue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Aside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</a:t>
            </a:r>
            <a:r>
              <a:rPr lang="en-US" sz="3100" dirty="0" smtClean="0"/>
              <a:t>. When two or more characters talk to each other during a play, this is called?</a:t>
            </a:r>
            <a:br>
              <a:rPr lang="en-US" sz="3100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Soliloquy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Sonnet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Aside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Monologue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When Nurse speaks for 32 lines uninterrupted, this is called 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6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Personification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Foreshadowing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Aside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Rhyme</a:t>
            </a:r>
          </a:p>
          <a:p>
            <a:pPr marL="109728" indent="0">
              <a:buNone/>
            </a:pP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5. “Alack, there lies more peril in </a:t>
            </a:r>
            <a:r>
              <a:rPr lang="en-US" sz="2800" dirty="0" err="1" smtClean="0"/>
              <a:t>thine</a:t>
            </a:r>
            <a:r>
              <a:rPr lang="en-US" sz="2800" dirty="0" smtClean="0"/>
              <a:t> eye</a:t>
            </a:r>
            <a:br>
              <a:rPr lang="en-US" sz="2800" dirty="0" smtClean="0"/>
            </a:br>
            <a:r>
              <a:rPr lang="en-US" sz="2800" dirty="0" smtClean="0"/>
              <a:t>Then twenty of their swords!” Is an example of?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4854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UcPeriod"/>
            </a:pPr>
            <a:r>
              <a:rPr lang="en-US" dirty="0" smtClean="0"/>
              <a:t>Iambic pentameter</a:t>
            </a:r>
          </a:p>
          <a:p>
            <a:pPr marL="624078" indent="-514350">
              <a:buFont typeface="+mj-lt"/>
              <a:buAutoNum type="alphaUcPeriod"/>
            </a:pPr>
            <a:r>
              <a:rPr lang="en-US" dirty="0" smtClean="0"/>
              <a:t>Sonnet</a:t>
            </a:r>
          </a:p>
          <a:p>
            <a:pPr marL="624078" indent="-514350">
              <a:buFont typeface="+mj-lt"/>
              <a:buAutoNum type="alphaUcPeriod"/>
            </a:pPr>
            <a:r>
              <a:rPr lang="en-US" dirty="0" smtClean="0"/>
              <a:t>Dialogue</a:t>
            </a:r>
          </a:p>
          <a:p>
            <a:pPr marL="624078" indent="-514350">
              <a:buFont typeface="+mj-lt"/>
              <a:buAutoNum type="alphaUcPeriod"/>
            </a:pPr>
            <a:r>
              <a:rPr lang="en-US" dirty="0" smtClean="0"/>
              <a:t>Foils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</a:t>
            </a:r>
            <a:r>
              <a:rPr lang="en-US" sz="3100" dirty="0" err="1" smtClean="0"/>
              <a:t>Benvolio</a:t>
            </a:r>
            <a:r>
              <a:rPr lang="en-US" sz="3100" dirty="0" smtClean="0"/>
              <a:t> and </a:t>
            </a:r>
            <a:r>
              <a:rPr lang="en-US" sz="3100" dirty="0" err="1" smtClean="0"/>
              <a:t>Mercutio</a:t>
            </a:r>
            <a:r>
              <a:rPr lang="en-US" sz="3100" dirty="0" smtClean="0"/>
              <a:t> are examples of two characters who are? 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44209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Prose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Sonnets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Couplets</a:t>
            </a:r>
          </a:p>
          <a:p>
            <a:pPr marL="624078" indent="-514350">
              <a:buFont typeface="+mj-lt"/>
              <a:buAutoNum type="alphaUcPeriod"/>
            </a:pPr>
            <a:r>
              <a:rPr lang="en-US" sz="4000" dirty="0" smtClean="0"/>
              <a:t>Unrhymed iambic pentameter</a:t>
            </a:r>
          </a:p>
          <a:p>
            <a:pPr marL="109728" indent="0">
              <a:buNone/>
            </a:pP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</a:t>
            </a:r>
            <a:r>
              <a:rPr lang="en-US" sz="3100" dirty="0" smtClean="0"/>
              <a:t>The entire Romeo and Friar Lawrence scene in Act II scene iii is an example of?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88185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141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Romeo and Juliet Act I and II Review</vt:lpstr>
      <vt:lpstr>1. A kind of meter or beat that Shakespeare uses is called? </vt:lpstr>
      <vt:lpstr>2. On page 46, read lines 13 and 14 of the Act II prologue.  These lines are an example of a?</vt:lpstr>
      <vt:lpstr> 3. When two or more characters talk to each other during a play, this is called? </vt:lpstr>
      <vt:lpstr>4. When Nurse speaks for 32 lines uninterrupted, this is called a?</vt:lpstr>
      <vt:lpstr>5. “Alack, there lies more peril in thine eye Then twenty of their swords!” Is an example of?</vt:lpstr>
      <vt:lpstr>6. Benvolio and Mercutio are examples of two characters who are? </vt:lpstr>
      <vt:lpstr>7. The entire Romeo and Friar Lawrence scene in Act II scene iii is an example of?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Romeo and Juliet Act I and II Review</dc:title>
  <dc:creator>michelle.clark-cadwe</dc:creator>
  <cp:lastModifiedBy>michelle.clark-cadwe</cp:lastModifiedBy>
  <cp:revision>3</cp:revision>
  <dcterms:created xsi:type="dcterms:W3CDTF">2012-11-27T15:16:13Z</dcterms:created>
  <dcterms:modified xsi:type="dcterms:W3CDTF">2012-11-27T15:47:14Z</dcterms:modified>
</cp:coreProperties>
</file>